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3"/>
  </p:notesMasterIdLst>
  <p:handoutMasterIdLst>
    <p:handoutMasterId r:id="rId14"/>
  </p:handoutMasterIdLst>
  <p:sldIdLst>
    <p:sldId id="281" r:id="rId5"/>
    <p:sldId id="284" r:id="rId6"/>
    <p:sldId id="278" r:id="rId7"/>
    <p:sldId id="298" r:id="rId8"/>
    <p:sldId id="261" r:id="rId9"/>
    <p:sldId id="299" r:id="rId10"/>
    <p:sldId id="300" r:id="rId11"/>
    <p:sldId id="30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79" autoAdjust="0"/>
  </p:normalViewPr>
  <p:slideViewPr>
    <p:cSldViewPr snapToGrid="0">
      <p:cViewPr varScale="1">
        <p:scale>
          <a:sx n="107" d="100"/>
          <a:sy n="107" d="100"/>
        </p:scale>
        <p:origin x="738" y="54"/>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th May" userId="32a84642-8ad6-495a-974d-116cbcbfc351" providerId="ADAL" clId="{CAC6501E-864A-4E92-989F-3448E80460EB}"/>
    <pc:docChg chg="undo custSel delSld modSld">
      <pc:chgData name="Seth May" userId="32a84642-8ad6-495a-974d-116cbcbfc351" providerId="ADAL" clId="{CAC6501E-864A-4E92-989F-3448E80460EB}" dt="2025-09-30T16:00:12.724" v="13" actId="478"/>
      <pc:docMkLst>
        <pc:docMk/>
      </pc:docMkLst>
      <pc:sldChg chg="del">
        <pc:chgData name="Seth May" userId="32a84642-8ad6-495a-974d-116cbcbfc351" providerId="ADAL" clId="{CAC6501E-864A-4E92-989F-3448E80460EB}" dt="2025-09-30T15:53:53.038" v="0" actId="47"/>
        <pc:sldMkLst>
          <pc:docMk/>
          <pc:sldMk cId="2184472291" sldId="282"/>
        </pc:sldMkLst>
      </pc:sldChg>
      <pc:sldChg chg="del">
        <pc:chgData name="Seth May" userId="32a84642-8ad6-495a-974d-116cbcbfc351" providerId="ADAL" clId="{CAC6501E-864A-4E92-989F-3448E80460EB}" dt="2025-09-30T15:59:50.239" v="1" actId="47"/>
        <pc:sldMkLst>
          <pc:docMk/>
          <pc:sldMk cId="2457016888" sldId="293"/>
        </pc:sldMkLst>
      </pc:sldChg>
      <pc:sldChg chg="del">
        <pc:chgData name="Seth May" userId="32a84642-8ad6-495a-974d-116cbcbfc351" providerId="ADAL" clId="{CAC6501E-864A-4E92-989F-3448E80460EB}" dt="2025-09-30T15:53:53.038" v="0" actId="47"/>
        <pc:sldMkLst>
          <pc:docMk/>
          <pc:sldMk cId="597855966" sldId="294"/>
        </pc:sldMkLst>
      </pc:sldChg>
      <pc:sldChg chg="del">
        <pc:chgData name="Seth May" userId="32a84642-8ad6-495a-974d-116cbcbfc351" providerId="ADAL" clId="{CAC6501E-864A-4E92-989F-3448E80460EB}" dt="2025-09-30T15:53:53.038" v="0" actId="47"/>
        <pc:sldMkLst>
          <pc:docMk/>
          <pc:sldMk cId="2825400160" sldId="295"/>
        </pc:sldMkLst>
      </pc:sldChg>
      <pc:sldChg chg="del">
        <pc:chgData name="Seth May" userId="32a84642-8ad6-495a-974d-116cbcbfc351" providerId="ADAL" clId="{CAC6501E-864A-4E92-989F-3448E80460EB}" dt="2025-09-30T15:53:53.038" v="0" actId="47"/>
        <pc:sldMkLst>
          <pc:docMk/>
          <pc:sldMk cId="2981688476" sldId="296"/>
        </pc:sldMkLst>
      </pc:sldChg>
      <pc:sldChg chg="addSp delSp mod">
        <pc:chgData name="Seth May" userId="32a84642-8ad6-495a-974d-116cbcbfc351" providerId="ADAL" clId="{CAC6501E-864A-4E92-989F-3448E80460EB}" dt="2025-09-30T16:00:12.724" v="13" actId="478"/>
        <pc:sldMkLst>
          <pc:docMk/>
          <pc:sldMk cId="1819393506" sldId="299"/>
        </pc:sldMkLst>
        <pc:spChg chg="add del">
          <ac:chgData name="Seth May" userId="32a84642-8ad6-495a-974d-116cbcbfc351" providerId="ADAL" clId="{CAC6501E-864A-4E92-989F-3448E80460EB}" dt="2025-09-30T16:00:12.724" v="13" actId="478"/>
          <ac:spMkLst>
            <pc:docMk/>
            <pc:sldMk cId="1819393506" sldId="299"/>
            <ac:spMk id="4" creationId="{CCC88F60-0ED9-A92D-7405-668A42AAD7CA}"/>
          </ac:spMkLst>
        </pc:spChg>
        <pc:spChg chg="add del">
          <ac:chgData name="Seth May" userId="32a84642-8ad6-495a-974d-116cbcbfc351" providerId="ADAL" clId="{CAC6501E-864A-4E92-989F-3448E80460EB}" dt="2025-09-30T16:00:12.058" v="11" actId="478"/>
          <ac:spMkLst>
            <pc:docMk/>
            <pc:sldMk cId="1819393506" sldId="299"/>
            <ac:spMk id="6" creationId="{53C494E1-5A1B-3A20-F41D-21DCC7295771}"/>
          </ac:spMkLst>
        </pc:spChg>
        <pc:spChg chg="add del">
          <ac:chgData name="Seth May" userId="32a84642-8ad6-495a-974d-116cbcbfc351" providerId="ADAL" clId="{CAC6501E-864A-4E92-989F-3448E80460EB}" dt="2025-09-30T16:00:12.418" v="12" actId="478"/>
          <ac:spMkLst>
            <pc:docMk/>
            <pc:sldMk cId="1819393506" sldId="299"/>
            <ac:spMk id="8" creationId="{2868B62F-8DAA-1D4C-CC76-87DE17452DFA}"/>
          </ac:spMkLst>
        </pc:spChg>
      </pc:sldChg>
      <pc:sldChg chg="addSp delSp mod">
        <pc:chgData name="Seth May" userId="32a84642-8ad6-495a-974d-116cbcbfc351" providerId="ADAL" clId="{CAC6501E-864A-4E92-989F-3448E80460EB}" dt="2025-09-30T16:00:02.804" v="5" actId="478"/>
        <pc:sldMkLst>
          <pc:docMk/>
          <pc:sldMk cId="2725086735" sldId="300"/>
        </pc:sldMkLst>
        <pc:spChg chg="add del">
          <ac:chgData name="Seth May" userId="32a84642-8ad6-495a-974d-116cbcbfc351" providerId="ADAL" clId="{CAC6501E-864A-4E92-989F-3448E80460EB}" dt="2025-09-30T16:00:02.804" v="5" actId="478"/>
          <ac:spMkLst>
            <pc:docMk/>
            <pc:sldMk cId="2725086735" sldId="300"/>
            <ac:spMk id="4" creationId="{298E7FD4-216F-2E72-9180-F234106D1218}"/>
          </ac:spMkLst>
        </pc:spChg>
        <pc:spChg chg="add del">
          <ac:chgData name="Seth May" userId="32a84642-8ad6-495a-974d-116cbcbfc351" providerId="ADAL" clId="{CAC6501E-864A-4E92-989F-3448E80460EB}" dt="2025-09-30T16:00:02.356" v="4" actId="478"/>
          <ac:spMkLst>
            <pc:docMk/>
            <pc:sldMk cId="2725086735" sldId="300"/>
            <ac:spMk id="5" creationId="{ABD8BAD7-8E8E-6405-0124-E7357A134921}"/>
          </ac:spMkLst>
        </pc:spChg>
      </pc:sldChg>
      <pc:sldChg chg="del">
        <pc:chgData name="Seth May" userId="32a84642-8ad6-495a-974d-116cbcbfc351" providerId="ADAL" clId="{CAC6501E-864A-4E92-989F-3448E80460EB}" dt="2025-09-30T15:53:53.038" v="0" actId="47"/>
        <pc:sldMkLst>
          <pc:docMk/>
          <pc:sldMk cId="1440951709" sldId="302"/>
        </pc:sldMkLst>
      </pc:sldChg>
      <pc:sldChg chg="del">
        <pc:chgData name="Seth May" userId="32a84642-8ad6-495a-974d-116cbcbfc351" providerId="ADAL" clId="{CAC6501E-864A-4E92-989F-3448E80460EB}" dt="2025-09-30T15:53:53.038" v="0" actId="47"/>
        <pc:sldMkLst>
          <pc:docMk/>
          <pc:sldMk cId="3217822540" sldId="303"/>
        </pc:sldMkLst>
      </pc:sldChg>
      <pc:sldChg chg="del">
        <pc:chgData name="Seth May" userId="32a84642-8ad6-495a-974d-116cbcbfc351" providerId="ADAL" clId="{CAC6501E-864A-4E92-989F-3448E80460EB}" dt="2025-09-30T15:53:53.038" v="0" actId="47"/>
        <pc:sldMkLst>
          <pc:docMk/>
          <pc:sldMk cId="1870369628" sldId="304"/>
        </pc:sldMkLst>
      </pc:sldChg>
      <pc:sldChg chg="del">
        <pc:chgData name="Seth May" userId="32a84642-8ad6-495a-974d-116cbcbfc351" providerId="ADAL" clId="{CAC6501E-864A-4E92-989F-3448E80460EB}" dt="2025-09-30T15:53:53.038" v="0" actId="47"/>
        <pc:sldMkLst>
          <pc:docMk/>
          <pc:sldMk cId="649738934" sldId="305"/>
        </pc:sldMkLst>
      </pc:sldChg>
      <pc:sldChg chg="del">
        <pc:chgData name="Seth May" userId="32a84642-8ad6-495a-974d-116cbcbfc351" providerId="ADAL" clId="{CAC6501E-864A-4E92-989F-3448E80460EB}" dt="2025-09-30T15:53:53.038" v="0" actId="47"/>
        <pc:sldMkLst>
          <pc:docMk/>
          <pc:sldMk cId="3998928358" sldId="307"/>
        </pc:sldMkLst>
      </pc:sldChg>
    </pc:docChg>
  </pc:docChgLst>
  <pc:docChgLst>
    <pc:chgData name="STETSON Christopher L" userId="e3e6527d-e745-4cfe-8a5a-dd780bc02dd4" providerId="ADAL" clId="{1449965B-47E2-4F97-9662-7BCB21CAA171}"/>
    <pc:docChg chg="modSld">
      <pc:chgData name="STETSON Christopher L" userId="e3e6527d-e745-4cfe-8a5a-dd780bc02dd4" providerId="ADAL" clId="{1449965B-47E2-4F97-9662-7BCB21CAA171}" dt="2025-07-10T18:50:39.958" v="7" actId="13822"/>
      <pc:docMkLst>
        <pc:docMk/>
      </pc:docMkLst>
      <pc:sldChg chg="modSp mod">
        <pc:chgData name="STETSON Christopher L" userId="e3e6527d-e745-4cfe-8a5a-dd780bc02dd4" providerId="ADAL" clId="{1449965B-47E2-4F97-9662-7BCB21CAA171}" dt="2025-07-10T18:47:28.785" v="1" actId="1076"/>
        <pc:sldMkLst>
          <pc:docMk/>
          <pc:sldMk cId="3666674671" sldId="261"/>
        </pc:sldMkLst>
      </pc:sldChg>
      <pc:sldChg chg="addSp modSp mod">
        <pc:chgData name="STETSON Christopher L" userId="e3e6527d-e745-4cfe-8a5a-dd780bc02dd4" providerId="ADAL" clId="{1449965B-47E2-4F97-9662-7BCB21CAA171}" dt="2025-07-10T18:49:20.333" v="3" actId="207"/>
        <pc:sldMkLst>
          <pc:docMk/>
          <pc:sldMk cId="1440951709" sldId="302"/>
        </pc:sldMkLst>
      </pc:sldChg>
      <pc:sldChg chg="addSp modSp mod">
        <pc:chgData name="STETSON Christopher L" userId="e3e6527d-e745-4cfe-8a5a-dd780bc02dd4" providerId="ADAL" clId="{1449965B-47E2-4F97-9662-7BCB21CAA171}" dt="2025-07-10T18:50:39.958" v="7" actId="13822"/>
        <pc:sldMkLst>
          <pc:docMk/>
          <pc:sldMk cId="3998928358" sldId="307"/>
        </pc:sldMkLst>
      </pc:sldChg>
    </pc:docChg>
  </pc:docChgLst>
  <pc:docChgLst>
    <pc:chgData name="Seth May" userId="32a84642-8ad6-495a-974d-116cbcbfc351" providerId="ADAL" clId="{5E830311-9B41-431F-9212-8B25B6A22F52}"/>
    <pc:docChg chg="undo custSel modSld">
      <pc:chgData name="Seth May" userId="32a84642-8ad6-495a-974d-116cbcbfc351" providerId="ADAL" clId="{5E830311-9B41-431F-9212-8B25B6A22F52}" dt="2025-09-30T20:18:37.348" v="58" actId="1076"/>
      <pc:docMkLst>
        <pc:docMk/>
      </pc:docMkLst>
      <pc:sldChg chg="addSp delSp modSp mod">
        <pc:chgData name="Seth May" userId="32a84642-8ad6-495a-974d-116cbcbfc351" providerId="ADAL" clId="{5E830311-9B41-431F-9212-8B25B6A22F52}" dt="2025-09-30T20:18:37.348" v="58" actId="1076"/>
        <pc:sldMkLst>
          <pc:docMk/>
          <pc:sldMk cId="1819393506" sldId="299"/>
        </pc:sldMkLst>
        <pc:spChg chg="mod">
          <ac:chgData name="Seth May" userId="32a84642-8ad6-495a-974d-116cbcbfc351" providerId="ADAL" clId="{5E830311-9B41-431F-9212-8B25B6A22F52}" dt="2025-09-30T20:18:32.850" v="57" actId="20577"/>
          <ac:spMkLst>
            <pc:docMk/>
            <pc:sldMk cId="1819393506" sldId="299"/>
            <ac:spMk id="3" creationId="{1DF364AC-7E85-3E5D-687C-8321F4750A55}"/>
          </ac:spMkLst>
        </pc:spChg>
        <pc:spChg chg="mod">
          <ac:chgData name="Seth May" userId="32a84642-8ad6-495a-974d-116cbcbfc351" providerId="ADAL" clId="{5E830311-9B41-431F-9212-8B25B6A22F52}" dt="2025-09-30T20:18:37.348" v="58" actId="1076"/>
          <ac:spMkLst>
            <pc:docMk/>
            <pc:sldMk cId="1819393506" sldId="299"/>
            <ac:spMk id="4" creationId="{CCC88F60-0ED9-A92D-7405-668A42AAD7CA}"/>
          </ac:spMkLst>
        </pc:spChg>
        <pc:spChg chg="mod">
          <ac:chgData name="Seth May" userId="32a84642-8ad6-495a-974d-116cbcbfc351" providerId="ADAL" clId="{5E830311-9B41-431F-9212-8B25B6A22F52}" dt="2025-09-30T20:09:15.774" v="21" actId="1076"/>
          <ac:spMkLst>
            <pc:docMk/>
            <pc:sldMk cId="1819393506" sldId="299"/>
            <ac:spMk id="6" creationId="{53C494E1-5A1B-3A20-F41D-21DCC7295771}"/>
          </ac:spMkLst>
        </pc:spChg>
        <pc:spChg chg="mod">
          <ac:chgData name="Seth May" userId="32a84642-8ad6-495a-974d-116cbcbfc351" providerId="ADAL" clId="{5E830311-9B41-431F-9212-8B25B6A22F52}" dt="2025-09-30T20:11:18.507" v="45" actId="1076"/>
          <ac:spMkLst>
            <pc:docMk/>
            <pc:sldMk cId="1819393506" sldId="299"/>
            <ac:spMk id="8" creationId="{2868B62F-8DAA-1D4C-CC76-87DE17452DFA}"/>
          </ac:spMkLst>
        </pc:spChg>
        <pc:spChg chg="add del mod">
          <ac:chgData name="Seth May" userId="32a84642-8ad6-495a-974d-116cbcbfc351" providerId="ADAL" clId="{5E830311-9B41-431F-9212-8B25B6A22F52}" dt="2025-09-30T20:11:08.445" v="44" actId="478"/>
          <ac:spMkLst>
            <pc:docMk/>
            <pc:sldMk cId="1819393506" sldId="299"/>
            <ac:spMk id="12" creationId="{0491A755-53F5-1568-E7D7-9D6D6B6C471D}"/>
          </ac:spMkLst>
        </pc:spChg>
        <pc:picChg chg="del ord">
          <ac:chgData name="Seth May" userId="32a84642-8ad6-495a-974d-116cbcbfc351" providerId="ADAL" clId="{5E830311-9B41-431F-9212-8B25B6A22F52}" dt="2025-09-30T20:10:54.705" v="43" actId="478"/>
          <ac:picMkLst>
            <pc:docMk/>
            <pc:sldMk cId="1819393506" sldId="299"/>
            <ac:picMk id="7" creationId="{188F973A-EBC4-2F4E-13D7-B4BDBA21ACAA}"/>
          </ac:picMkLst>
        </pc:picChg>
        <pc:picChg chg="add mod ord">
          <ac:chgData name="Seth May" userId="32a84642-8ad6-495a-974d-116cbcbfc351" providerId="ADAL" clId="{5E830311-9B41-431F-9212-8B25B6A22F52}" dt="2025-09-30T20:10:53.236" v="42" actId="167"/>
          <ac:picMkLst>
            <pc:docMk/>
            <pc:sldMk cId="1819393506" sldId="299"/>
            <ac:picMk id="10" creationId="{6979E60B-0C70-8C52-8287-8275AC4E6A31}"/>
          </ac:picMkLst>
        </pc:picChg>
      </pc:sldChg>
      <pc:sldChg chg="modSp mod">
        <pc:chgData name="Seth May" userId="32a84642-8ad6-495a-974d-116cbcbfc351" providerId="ADAL" clId="{5E830311-9B41-431F-9212-8B25B6A22F52}" dt="2025-09-30T20:12:52.880" v="48" actId="1076"/>
        <pc:sldMkLst>
          <pc:docMk/>
          <pc:sldMk cId="2725086735" sldId="300"/>
        </pc:sldMkLst>
        <pc:spChg chg="mod">
          <ac:chgData name="Seth May" userId="32a84642-8ad6-495a-974d-116cbcbfc351" providerId="ADAL" clId="{5E830311-9B41-431F-9212-8B25B6A22F52}" dt="2025-09-30T20:12:41.736" v="47" actId="1076"/>
          <ac:spMkLst>
            <pc:docMk/>
            <pc:sldMk cId="2725086735" sldId="300"/>
            <ac:spMk id="4" creationId="{298E7FD4-216F-2E72-9180-F234106D1218}"/>
          </ac:spMkLst>
        </pc:spChg>
        <pc:spChg chg="mod">
          <ac:chgData name="Seth May" userId="32a84642-8ad6-495a-974d-116cbcbfc351" providerId="ADAL" clId="{5E830311-9B41-431F-9212-8B25B6A22F52}" dt="2025-09-30T20:12:52.880" v="48" actId="1076"/>
          <ac:spMkLst>
            <pc:docMk/>
            <pc:sldMk cId="2725086735" sldId="300"/>
            <ac:spMk id="5" creationId="{ABD8BAD7-8E8E-6405-0124-E7357A13492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9/30/2025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eg>
</file>

<file path=ppt/media/image4.JPG>
</file>

<file path=ppt/media/image5.png>
</file>

<file path=ppt/media/image6.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1DF2C-35C3-49A1-B6CE-B0C668CB8B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EC0CD8-97E8-F5AB-2A72-B7310616C7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E220A2-BE84-0128-B229-52944A4DB3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89F44F-27A6-D90C-A476-B8E9B8E9B331}"/>
              </a:ext>
            </a:extLst>
          </p:cNvPr>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3555603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38339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9/30/2025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9/30/2025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9/30/2025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9/30/2025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9/30/2025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9/30/2025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6.png"/><Relationship Id="rId1" Type="http://schemas.openxmlformats.org/officeDocument/2006/relationships/slideLayout" Target="../slideLayouts/slideLayout6.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8000" dirty="0"/>
              <a:t>Eugene Police</a:t>
            </a:r>
            <a:br>
              <a:rPr lang="en-US" sz="8000" dirty="0"/>
            </a:br>
            <a:r>
              <a:rPr lang="en-US" sz="8000" dirty="0"/>
              <a:t>Flock</a:t>
            </a:r>
          </a:p>
        </p:txBody>
      </p:sp>
    </p:spTree>
    <p:extLst>
      <p:ext uri="{BB962C8B-B14F-4D97-AF65-F5344CB8AC3E}">
        <p14:creationId xmlns:p14="http://schemas.microsoft.com/office/powerpoint/2010/main" val="639264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lnSpcReduction="10000"/>
          </a:bodyPr>
          <a:lstStyle/>
          <a:p>
            <a:r>
              <a:rPr lang="en-US" dirty="0"/>
              <a:t>INTRODUCTION</a:t>
            </a:r>
          </a:p>
          <a:p>
            <a:r>
              <a:rPr lang="en-US" dirty="0"/>
              <a:t>How to Use flock- Desktop</a:t>
            </a:r>
          </a:p>
          <a:p>
            <a:r>
              <a:rPr lang="en-US" dirty="0"/>
              <a:t>How to use Flock- Mobile</a:t>
            </a:r>
          </a:p>
          <a:p>
            <a:r>
              <a:rPr lang="en-US" dirty="0"/>
              <a:t>Practical examples</a:t>
            </a:r>
          </a:p>
          <a:p>
            <a:r>
              <a:rPr lang="en-US" dirty="0"/>
              <a:t>Policy</a:t>
            </a:r>
          </a:p>
          <a:p>
            <a:r>
              <a:rPr lang="en-US" dirty="0"/>
              <a:t>FINAL TIPS &amp; TAKEAWAYS</a:t>
            </a:r>
          </a:p>
        </p:txBody>
      </p:sp>
      <p:pic>
        <p:nvPicPr>
          <p:cNvPr id="11" name="Picture Placeholder 10" descr="A picture containing text, sign, different&#10;&#10;AI-generated content may be incorrect.">
            <a:extLst>
              <a:ext uri="{FF2B5EF4-FFF2-40B4-BE49-F238E27FC236}">
                <a16:creationId xmlns:a16="http://schemas.microsoft.com/office/drawing/2014/main" id="{E4E09109-E97F-B951-1B1E-FA8873B662D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5417" r="5417"/>
          <a:stretch>
            <a:fillRect/>
          </a:stretch>
        </p:blipFill>
        <p:spPr>
          <a:prstGeom prst="parallelogram">
            <a:avLst>
              <a:gd name="adj" fmla="val 0"/>
            </a:avLst>
          </a:prstGeom>
        </p:spPr>
      </p:pic>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628713" y="0"/>
            <a:ext cx="5066250" cy="1021533"/>
          </a:xfrm>
          <a:noFill/>
        </p:spPr>
        <p:txBody>
          <a:bodyPr>
            <a:noAutofit/>
          </a:bodyPr>
          <a:lstStyle/>
          <a:p>
            <a:r>
              <a:rPr lang="en-US" dirty="0"/>
              <a:t>FLOCK camera's</a:t>
            </a:r>
          </a:p>
        </p:txBody>
      </p:sp>
      <p:pic>
        <p:nvPicPr>
          <p:cNvPr id="8" name="Picture Placeholder 7" descr="A solar panel on a pole&#10;&#10;AI-generated content may be incorrect.">
            <a:extLst>
              <a:ext uri="{FF2B5EF4-FFF2-40B4-BE49-F238E27FC236}">
                <a16:creationId xmlns:a16="http://schemas.microsoft.com/office/drawing/2014/main" id="{7FF8C0F1-3C0A-B1AC-961D-944EB0479E4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679" r="20679"/>
          <a:stretch>
            <a:fillRect/>
          </a:stretch>
        </p:blipFill>
        <p:spPr/>
      </p:pic>
      <p:sp>
        <p:nvSpPr>
          <p:cNvPr id="11" name="TextBox 10">
            <a:extLst>
              <a:ext uri="{FF2B5EF4-FFF2-40B4-BE49-F238E27FC236}">
                <a16:creationId xmlns:a16="http://schemas.microsoft.com/office/drawing/2014/main" id="{171A1913-290E-FCB8-6435-BF6A2D63DC82}"/>
              </a:ext>
            </a:extLst>
          </p:cNvPr>
          <p:cNvSpPr txBox="1"/>
          <p:nvPr/>
        </p:nvSpPr>
        <p:spPr>
          <a:xfrm>
            <a:off x="316871" y="1457608"/>
            <a:ext cx="5930020" cy="4801314"/>
          </a:xfrm>
          <a:prstGeom prst="rect">
            <a:avLst/>
          </a:prstGeom>
          <a:noFill/>
        </p:spPr>
        <p:txBody>
          <a:bodyPr wrap="square" rtlCol="0">
            <a:spAutoFit/>
          </a:bodyPr>
          <a:lstStyle/>
          <a:p>
            <a:r>
              <a:rPr lang="en-US" dirty="0"/>
              <a:t>Eugene will have 57 License Plate Reader (LPR) cameras mounted throughout Eugene.  Springfield Police Department are installing another 25 cameras and Lane County Sheriffs Office is installing 15 in their respective jurisdictions.  We worked with both departments so that the systems will compliment each other and provide better coverage.</a:t>
            </a:r>
          </a:p>
          <a:p>
            <a:endParaRPr lang="en-US" dirty="0"/>
          </a:p>
          <a:p>
            <a:r>
              <a:rPr lang="en-US" dirty="0"/>
              <a:t>Flock cameras are intended to capture the back of a vehicle.  They then use this “Vehicle DNA” to match vehicles across the system even when there is no plate.  Roadways that are a single lane, will often capture oncoming vehicles as well depending on traffic and conditions.</a:t>
            </a:r>
          </a:p>
          <a:p>
            <a:endParaRPr lang="en-US" dirty="0"/>
          </a:p>
          <a:p>
            <a:r>
              <a:rPr lang="en-US" dirty="0"/>
              <a:t>LPR cameras do not provide live access.  They are motion activated.  They capture several still images and combine them into one image to provide a license plate and vehicle description</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1754F-59A5-9723-1A65-4C9724B82691}"/>
            </a:ext>
          </a:extLst>
        </p:cNvPr>
        <p:cNvGrpSpPr/>
        <p:nvPr/>
      </p:nvGrpSpPr>
      <p:grpSpPr>
        <a:xfrm>
          <a:off x="0" y="0"/>
          <a:ext cx="0" cy="0"/>
          <a:chOff x="0" y="0"/>
          <a:chExt cx="0" cy="0"/>
        </a:xfrm>
      </p:grpSpPr>
      <p:pic>
        <p:nvPicPr>
          <p:cNvPr id="7" name="Picture Placeholder 6" descr="Graphical user interface, text&#10;&#10;AI-generated content may be incorrect.">
            <a:extLst>
              <a:ext uri="{FF2B5EF4-FFF2-40B4-BE49-F238E27FC236}">
                <a16:creationId xmlns:a16="http://schemas.microsoft.com/office/drawing/2014/main" id="{DE14174A-2003-87A0-E5C7-1945F0A92471}"/>
              </a:ext>
            </a:extLst>
          </p:cNvPr>
          <p:cNvPicPr>
            <a:picLocks noGrp="1" noChangeAspect="1"/>
          </p:cNvPicPr>
          <p:nvPr>
            <p:ph sz="quarter" idx="13"/>
          </p:nvPr>
        </p:nvPicPr>
        <p:blipFill>
          <a:blip r:embed="rId5">
            <a:extLst>
              <a:ext uri="{28A0092B-C50C-407E-A947-70E740481C1C}">
                <a14:useLocalDpi xmlns:a14="http://schemas.microsoft.com/office/drawing/2010/main" val="0"/>
              </a:ext>
            </a:extLst>
          </a:blip>
          <a:stretch>
            <a:fillRect/>
          </a:stretch>
        </p:blipFill>
        <p:spPr>
          <a:xfrm>
            <a:off x="1104901" y="888801"/>
            <a:ext cx="3849412" cy="5273169"/>
          </a:xfrm>
          <a:noFill/>
        </p:spPr>
      </p:pic>
      <p:sp>
        <p:nvSpPr>
          <p:cNvPr id="2" name="Title 1">
            <a:extLst>
              <a:ext uri="{FF2B5EF4-FFF2-40B4-BE49-F238E27FC236}">
                <a16:creationId xmlns:a16="http://schemas.microsoft.com/office/drawing/2014/main" id="{A210785F-A9C7-2DEE-1D48-A7995A0DE99A}"/>
              </a:ext>
            </a:extLst>
          </p:cNvPr>
          <p:cNvSpPr>
            <a:spLocks noGrp="1"/>
          </p:cNvSpPr>
          <p:nvPr>
            <p:ph type="title"/>
          </p:nvPr>
        </p:nvSpPr>
        <p:spPr>
          <a:xfrm>
            <a:off x="838200" y="85102"/>
            <a:ext cx="10515600" cy="449052"/>
          </a:xfrm>
        </p:spPr>
        <p:txBody>
          <a:bodyPr anchor="ctr">
            <a:normAutofit fontScale="90000"/>
          </a:bodyPr>
          <a:lstStyle/>
          <a:p>
            <a:r>
              <a:rPr lang="en-US" dirty="0"/>
              <a:t>Flock Search </a:t>
            </a:r>
            <a:r>
              <a:rPr lang="en-US" dirty="0" err="1"/>
              <a:t>VIdeo</a:t>
            </a:r>
            <a:endParaRPr lang="en-US" dirty="0"/>
          </a:p>
        </p:txBody>
      </p:sp>
      <p:sp>
        <p:nvSpPr>
          <p:cNvPr id="3" name="Content Placeholder 2">
            <a:extLst>
              <a:ext uri="{FF2B5EF4-FFF2-40B4-BE49-F238E27FC236}">
                <a16:creationId xmlns:a16="http://schemas.microsoft.com/office/drawing/2014/main" id="{0909E969-97FC-76F3-41F9-CBB3EBE8705D}"/>
              </a:ext>
            </a:extLst>
          </p:cNvPr>
          <p:cNvSpPr>
            <a:spLocks noGrp="1"/>
          </p:cNvSpPr>
          <p:nvPr>
            <p:ph sz="quarter" idx="14"/>
          </p:nvPr>
        </p:nvSpPr>
        <p:spPr>
          <a:xfrm>
            <a:off x="6459795" y="1691640"/>
            <a:ext cx="4894006" cy="4470329"/>
          </a:xfrm>
        </p:spPr>
        <p:txBody>
          <a:bodyPr vert="horz" lIns="91440" tIns="45720" rIns="91440" bIns="45720" rtlCol="0">
            <a:normAutofit/>
          </a:bodyPr>
          <a:lstStyle/>
          <a:p>
            <a:pPr algn="ctr"/>
            <a:endParaRPr lang="en-US" dirty="0"/>
          </a:p>
        </p:txBody>
      </p:sp>
      <p:pic>
        <p:nvPicPr>
          <p:cNvPr id="5" name="Video 4">
            <a:hlinkClick r:id="" action="ppaction://media"/>
            <a:extLst>
              <a:ext uri="{FF2B5EF4-FFF2-40B4-BE49-F238E27FC236}">
                <a16:creationId xmlns:a16="http://schemas.microsoft.com/office/drawing/2014/main" id="{5B104E1A-1E61-0C4D-CC5D-C895AE1D1D2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425514"/>
            <a:ext cx="12192000" cy="6432486"/>
          </a:xfrm>
          <a:prstGeom prst="rect">
            <a:avLst/>
          </a:prstGeom>
        </p:spPr>
      </p:pic>
    </p:spTree>
    <p:extLst>
      <p:ext uri="{BB962C8B-B14F-4D97-AF65-F5344CB8AC3E}">
        <p14:creationId xmlns:p14="http://schemas.microsoft.com/office/powerpoint/2010/main" val="43466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398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6212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Graphical user interface, text&#10;&#10;AI-generated content may be incorrect.">
            <a:extLst>
              <a:ext uri="{FF2B5EF4-FFF2-40B4-BE49-F238E27FC236}">
                <a16:creationId xmlns:a16="http://schemas.microsoft.com/office/drawing/2014/main" id="{E94AA2B3-F30C-F8AF-51C0-466BE05263CB}"/>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1104901" y="888801"/>
            <a:ext cx="3849412" cy="5273169"/>
          </a:xfrm>
          <a:noFill/>
        </p:spPr>
      </p:pic>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838200" y="365760"/>
            <a:ext cx="10515600" cy="1325880"/>
          </a:xfrm>
        </p:spPr>
        <p:txBody>
          <a:bodyPr anchor="ctr">
            <a:normAutofit/>
          </a:bodyPr>
          <a:lstStyle/>
          <a:p>
            <a:r>
              <a:rPr lang="en-US" dirty="0"/>
              <a:t>How to use the Search Option</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quarter" idx="14"/>
          </p:nvPr>
        </p:nvSpPr>
        <p:spPr>
          <a:xfrm>
            <a:off x="6459794" y="1691640"/>
            <a:ext cx="4894006" cy="4470329"/>
          </a:xfrm>
        </p:spPr>
        <p:txBody>
          <a:bodyPr vert="horz" lIns="91440" tIns="45720" rIns="91440" bIns="45720" rtlCol="0">
            <a:normAutofit fontScale="92500" lnSpcReduction="20000"/>
          </a:bodyPr>
          <a:lstStyle/>
          <a:p>
            <a:pPr algn="ctr"/>
            <a:r>
              <a:rPr lang="en-US" dirty="0"/>
              <a:t>Key Points</a:t>
            </a:r>
          </a:p>
          <a:p>
            <a:r>
              <a:rPr lang="en-US" dirty="0"/>
              <a:t>Reason – For now, use one of the following.  “Investigation” or “Missing Person”.</a:t>
            </a:r>
          </a:p>
          <a:p>
            <a:r>
              <a:rPr lang="en-US" dirty="0"/>
              <a:t>Case number-  Provide whenever possible.</a:t>
            </a:r>
          </a:p>
          <a:p>
            <a:r>
              <a:rPr lang="en-US" dirty="0"/>
              <a:t>Plate – Best way to search.</a:t>
            </a:r>
          </a:p>
          <a:p>
            <a:r>
              <a:rPr lang="en-US" dirty="0"/>
              <a:t>Fingerprint – Use when plate isn’t available.</a:t>
            </a:r>
          </a:p>
          <a:p>
            <a:r>
              <a:rPr lang="en-US" dirty="0"/>
              <a:t>Location- By default, the cameras will only search our cameras.  Live example of adding in additional cameras.</a:t>
            </a:r>
          </a:p>
          <a:p>
            <a:pPr algn="ctr"/>
            <a:r>
              <a:rPr lang="en-US" dirty="0"/>
              <a:t>**Important Note**</a:t>
            </a:r>
          </a:p>
          <a:p>
            <a:r>
              <a:rPr lang="en-US" dirty="0"/>
              <a:t>Police agencies have a 30-day rolling retention period.  Private entities have longer, so even if its outside the 30 days, run the search anyways as you may find usable information from private companies. </a:t>
            </a:r>
          </a:p>
          <a:p>
            <a:endParaRPr lang="en-US" dirty="0"/>
          </a:p>
          <a:p>
            <a:r>
              <a:rPr lang="en-US" dirty="0"/>
              <a:t>Nationwide lookup – Requires a full license plate.</a:t>
            </a:r>
          </a:p>
        </p:txBody>
      </p:sp>
    </p:spTree>
    <p:extLst>
      <p:ext uri="{BB962C8B-B14F-4D97-AF65-F5344CB8AC3E}">
        <p14:creationId xmlns:p14="http://schemas.microsoft.com/office/powerpoint/2010/main" val="3666674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6979E60B-0C70-8C52-8287-8275AC4E6A31}"/>
              </a:ext>
            </a:extLst>
          </p:cNvPr>
          <p:cNvPicPr>
            <a:picLocks noChangeAspect="1"/>
          </p:cNvPicPr>
          <p:nvPr/>
        </p:nvPicPr>
        <p:blipFill>
          <a:blip r:embed="rId2"/>
          <a:stretch>
            <a:fillRect/>
          </a:stretch>
        </p:blipFill>
        <p:spPr>
          <a:xfrm>
            <a:off x="8354381" y="2852385"/>
            <a:ext cx="3838575" cy="2152650"/>
          </a:xfrm>
          <a:prstGeom prst="rect">
            <a:avLst/>
          </a:prstGeom>
        </p:spPr>
      </p:pic>
      <p:sp>
        <p:nvSpPr>
          <p:cNvPr id="2" name="Title 1">
            <a:extLst>
              <a:ext uri="{FF2B5EF4-FFF2-40B4-BE49-F238E27FC236}">
                <a16:creationId xmlns:a16="http://schemas.microsoft.com/office/drawing/2014/main" id="{D674C372-18C5-42D4-CBE6-2DA718046C5B}"/>
              </a:ext>
            </a:extLst>
          </p:cNvPr>
          <p:cNvSpPr>
            <a:spLocks noGrp="1"/>
          </p:cNvSpPr>
          <p:nvPr>
            <p:ph type="title"/>
          </p:nvPr>
        </p:nvSpPr>
        <p:spPr/>
        <p:txBody>
          <a:bodyPr/>
          <a:lstStyle/>
          <a:p>
            <a:r>
              <a:rPr lang="en-US" dirty="0"/>
              <a:t>Case Study – Robbery 1</a:t>
            </a:r>
          </a:p>
        </p:txBody>
      </p:sp>
      <p:sp>
        <p:nvSpPr>
          <p:cNvPr id="3" name="Content Placeholder 2">
            <a:extLst>
              <a:ext uri="{FF2B5EF4-FFF2-40B4-BE49-F238E27FC236}">
                <a16:creationId xmlns:a16="http://schemas.microsoft.com/office/drawing/2014/main" id="{1DF364AC-7E85-3E5D-687C-8321F4750A55}"/>
              </a:ext>
            </a:extLst>
          </p:cNvPr>
          <p:cNvSpPr>
            <a:spLocks noGrp="1"/>
          </p:cNvSpPr>
          <p:nvPr>
            <p:ph sz="quarter" idx="13"/>
          </p:nvPr>
        </p:nvSpPr>
        <p:spPr>
          <a:xfrm>
            <a:off x="266701" y="1206501"/>
            <a:ext cx="5783578" cy="4955470"/>
          </a:xfrm>
        </p:spPr>
        <p:txBody>
          <a:bodyPr/>
          <a:lstStyle/>
          <a:p>
            <a:pPr algn="ctr"/>
            <a:r>
              <a:rPr lang="en-US" dirty="0"/>
              <a:t>Case Details</a:t>
            </a:r>
          </a:p>
          <a:p>
            <a:r>
              <a:rPr lang="en-US" dirty="0"/>
              <a:t>On March 6</a:t>
            </a:r>
            <a:r>
              <a:rPr lang="en-US" baseline="30000" dirty="0"/>
              <a:t>th</a:t>
            </a:r>
            <a:r>
              <a:rPr lang="en-US" dirty="0"/>
              <a:t>, 2025, XXXXXXXXXX was the victim of a Robbery 1.  Investigators the following day were able to identify a partial plate for the vehicle.  At that time we only had Lowe’s cameras, and that vehicle was captured the following morning in the parking lot of Lowes, which is across the street from XXXXXXXX.</a:t>
            </a:r>
          </a:p>
          <a:p>
            <a:r>
              <a:rPr lang="en-US" dirty="0"/>
              <a:t>-Vehicle was searched as a partial plate.  When a matching vehicle was identified, a full plate search was run.</a:t>
            </a:r>
          </a:p>
        </p:txBody>
      </p:sp>
      <p:graphicFrame>
        <p:nvGraphicFramePr>
          <p:cNvPr id="5" name="Object 4">
            <a:extLst>
              <a:ext uri="{FF2B5EF4-FFF2-40B4-BE49-F238E27FC236}">
                <a16:creationId xmlns:a16="http://schemas.microsoft.com/office/drawing/2014/main" id="{A5DBC87F-1F52-C634-CD54-87281B64797D}"/>
              </a:ext>
            </a:extLst>
          </p:cNvPr>
          <p:cNvGraphicFramePr>
            <a:graphicFrameLocks noChangeAspect="1"/>
          </p:cNvGraphicFramePr>
          <p:nvPr>
            <p:extLst>
              <p:ext uri="{D42A27DB-BD31-4B8C-83A1-F6EECF244321}">
                <p14:modId xmlns:p14="http://schemas.microsoft.com/office/powerpoint/2010/main" val="1530370625"/>
              </p:ext>
            </p:extLst>
          </p:nvPr>
        </p:nvGraphicFramePr>
        <p:xfrm>
          <a:off x="5774735" y="1307881"/>
          <a:ext cx="3828766" cy="4955470"/>
        </p:xfrm>
        <a:graphic>
          <a:graphicData uri="http://schemas.openxmlformats.org/presentationml/2006/ole">
            <mc:AlternateContent xmlns:mc="http://schemas.openxmlformats.org/markup-compatibility/2006">
              <mc:Choice xmlns:v="urn:schemas-microsoft-com:vml" Requires="v">
                <p:oleObj name="Acrobat Document" r:id="rId3" imgW="5829108" imgH="7543800" progId="AcroExch.Document.DC">
                  <p:embed/>
                </p:oleObj>
              </mc:Choice>
              <mc:Fallback>
                <p:oleObj name="Acrobat Document" r:id="rId3" imgW="5829108" imgH="7543800" progId="AcroExch.Document.DC">
                  <p:embed/>
                  <p:pic>
                    <p:nvPicPr>
                      <p:cNvPr id="5" name="Object 4">
                        <a:extLst>
                          <a:ext uri="{FF2B5EF4-FFF2-40B4-BE49-F238E27FC236}">
                            <a16:creationId xmlns:a16="http://schemas.microsoft.com/office/drawing/2014/main" id="{A5DBC87F-1F52-C634-CD54-87281B64797D}"/>
                          </a:ext>
                        </a:extLst>
                      </p:cNvPr>
                      <p:cNvPicPr/>
                      <p:nvPr/>
                    </p:nvPicPr>
                    <p:blipFill>
                      <a:blip r:embed="rId4"/>
                      <a:stretch>
                        <a:fillRect/>
                      </a:stretch>
                    </p:blipFill>
                    <p:spPr>
                      <a:xfrm>
                        <a:off x="5774735" y="1307881"/>
                        <a:ext cx="3828766" cy="4955470"/>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CCC88F60-0ED9-A92D-7405-668A42AAD7CA}"/>
              </a:ext>
            </a:extLst>
          </p:cNvPr>
          <p:cNvSpPr/>
          <p:nvPr/>
        </p:nvSpPr>
        <p:spPr>
          <a:xfrm>
            <a:off x="109796" y="2130045"/>
            <a:ext cx="5575299" cy="16642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3C494E1-5A1B-3A20-F41D-21DCC7295771}"/>
              </a:ext>
            </a:extLst>
          </p:cNvPr>
          <p:cNvSpPr/>
          <p:nvPr/>
        </p:nvSpPr>
        <p:spPr>
          <a:xfrm>
            <a:off x="1417320" y="1874520"/>
            <a:ext cx="4096512" cy="2468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868B62F-8DAA-1D4C-CC76-87DE17452DFA}"/>
              </a:ext>
            </a:extLst>
          </p:cNvPr>
          <p:cNvSpPr/>
          <p:nvPr/>
        </p:nvSpPr>
        <p:spPr>
          <a:xfrm>
            <a:off x="5605272" y="1154916"/>
            <a:ext cx="6586728" cy="514857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93935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1D7105-6A90-7591-A83F-B6F1EF6129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DC3A88-2D0A-BD3C-48AD-211614A5DC87}"/>
              </a:ext>
            </a:extLst>
          </p:cNvPr>
          <p:cNvSpPr>
            <a:spLocks noGrp="1"/>
          </p:cNvSpPr>
          <p:nvPr>
            <p:ph type="title"/>
          </p:nvPr>
        </p:nvSpPr>
        <p:spPr/>
        <p:txBody>
          <a:bodyPr/>
          <a:lstStyle/>
          <a:p>
            <a:r>
              <a:rPr lang="en-US" dirty="0"/>
              <a:t>Case Study – Robbery 1</a:t>
            </a:r>
          </a:p>
        </p:txBody>
      </p:sp>
      <p:sp>
        <p:nvSpPr>
          <p:cNvPr id="3" name="Content Placeholder 2">
            <a:extLst>
              <a:ext uri="{FF2B5EF4-FFF2-40B4-BE49-F238E27FC236}">
                <a16:creationId xmlns:a16="http://schemas.microsoft.com/office/drawing/2014/main" id="{5B47E371-8CBE-CBD3-067B-38392110444B}"/>
              </a:ext>
            </a:extLst>
          </p:cNvPr>
          <p:cNvSpPr>
            <a:spLocks noGrp="1"/>
          </p:cNvSpPr>
          <p:nvPr>
            <p:ph sz="quarter" idx="13"/>
          </p:nvPr>
        </p:nvSpPr>
        <p:spPr>
          <a:xfrm>
            <a:off x="266701" y="1206501"/>
            <a:ext cx="5783578" cy="4955470"/>
          </a:xfrm>
        </p:spPr>
        <p:txBody>
          <a:bodyPr/>
          <a:lstStyle/>
          <a:p>
            <a:pPr algn="ctr"/>
            <a:r>
              <a:rPr lang="en-US" dirty="0"/>
              <a:t>Case Details</a:t>
            </a:r>
          </a:p>
          <a:p>
            <a:r>
              <a:rPr lang="en-US" dirty="0"/>
              <a:t>-Video surveillance from a neighboring business captured the suspect vehicle pulling into Lowe’s immediately before the robbery, but a search returned no results with a matching time frame.  Both with a plate entered and no plate entered.</a:t>
            </a:r>
          </a:p>
          <a:p>
            <a:r>
              <a:rPr lang="en-US" dirty="0"/>
              <a:t>-A second search was done and this time modifications to the search were added.  The camera locations and time stayed the same, but we went into Advanced filers and changed the “Images” option from “images with plate” to “All Images.”  With that change we located the following image.  A matching vehicle and the first digit of the license plate matched the vehicle we were looking for.</a:t>
            </a:r>
          </a:p>
        </p:txBody>
      </p:sp>
      <p:pic>
        <p:nvPicPr>
          <p:cNvPr id="9" name="Picture 8" descr="Graphical user interface, website&#10;&#10;AI-generated content may be incorrect.">
            <a:extLst>
              <a:ext uri="{FF2B5EF4-FFF2-40B4-BE49-F238E27FC236}">
                <a16:creationId xmlns:a16="http://schemas.microsoft.com/office/drawing/2014/main" id="{06CF3FDA-D2F7-4873-6492-5407C71EF9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6154" y="1206501"/>
            <a:ext cx="6128504" cy="4955470"/>
          </a:xfrm>
          <a:prstGeom prst="rect">
            <a:avLst/>
          </a:prstGeom>
        </p:spPr>
      </p:pic>
      <p:sp>
        <p:nvSpPr>
          <p:cNvPr id="4" name="Rectangle 3">
            <a:extLst>
              <a:ext uri="{FF2B5EF4-FFF2-40B4-BE49-F238E27FC236}">
                <a16:creationId xmlns:a16="http://schemas.microsoft.com/office/drawing/2014/main" id="{298E7FD4-216F-2E72-9180-F234106D1218}"/>
              </a:ext>
            </a:extLst>
          </p:cNvPr>
          <p:cNvSpPr/>
          <p:nvPr/>
        </p:nvSpPr>
        <p:spPr>
          <a:xfrm>
            <a:off x="225132" y="1580797"/>
            <a:ext cx="5576315" cy="340156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BD8BAD7-8E8E-6405-0124-E7357A134921}"/>
              </a:ext>
            </a:extLst>
          </p:cNvPr>
          <p:cNvSpPr/>
          <p:nvPr/>
        </p:nvSpPr>
        <p:spPr>
          <a:xfrm>
            <a:off x="5801447" y="1173777"/>
            <a:ext cx="6348984" cy="512064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5086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D4369-C36D-418D-5769-B4354FFC5C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DE768-A07E-3FB7-2D59-F6D0BDF5F09F}"/>
              </a:ext>
            </a:extLst>
          </p:cNvPr>
          <p:cNvSpPr>
            <a:spLocks noGrp="1"/>
          </p:cNvSpPr>
          <p:nvPr>
            <p:ph type="title"/>
          </p:nvPr>
        </p:nvSpPr>
        <p:spPr/>
        <p:txBody>
          <a:bodyPr/>
          <a:lstStyle/>
          <a:p>
            <a:r>
              <a:rPr lang="en-US" dirty="0"/>
              <a:t>Practical Use example</a:t>
            </a:r>
          </a:p>
        </p:txBody>
      </p:sp>
      <p:sp>
        <p:nvSpPr>
          <p:cNvPr id="3" name="Content Placeholder 2">
            <a:extLst>
              <a:ext uri="{FF2B5EF4-FFF2-40B4-BE49-F238E27FC236}">
                <a16:creationId xmlns:a16="http://schemas.microsoft.com/office/drawing/2014/main" id="{45181EE0-9E83-EC32-A424-F7DF5DE6E7E1}"/>
              </a:ext>
            </a:extLst>
          </p:cNvPr>
          <p:cNvSpPr>
            <a:spLocks noGrp="1"/>
          </p:cNvSpPr>
          <p:nvPr>
            <p:ph sz="quarter" idx="13"/>
          </p:nvPr>
        </p:nvSpPr>
        <p:spPr>
          <a:xfrm>
            <a:off x="0" y="1206501"/>
            <a:ext cx="12192000" cy="1550764"/>
          </a:xfrm>
        </p:spPr>
        <p:txBody>
          <a:bodyPr/>
          <a:lstStyle/>
          <a:p>
            <a:pPr algn="ctr"/>
            <a:r>
              <a:rPr lang="en-US" dirty="0"/>
              <a:t>Suspects without vehicle that pass ALPR</a:t>
            </a:r>
          </a:p>
          <a:p>
            <a:r>
              <a:rPr lang="en-US" dirty="0"/>
              <a:t>-Suspect on bicycle passed a known location of an LPR.  A search was conducted and found that vehicles in the area, triggered the camera, thus capturing the bicycle.  341 results were returned within a window of a 15-minute search.  Modify search in Advanced Filters to “all images” returned 542 results.  In the first search, we had four pictures of this suspect.  In the modified search, we located six images showing the suspect.  </a:t>
            </a:r>
          </a:p>
          <a:p>
            <a:endParaRPr lang="en-US" dirty="0"/>
          </a:p>
        </p:txBody>
      </p:sp>
      <p:pic>
        <p:nvPicPr>
          <p:cNvPr id="5" name="Picture 4" descr="Graphical user interface, website&#10;&#10;AI-generated content may be incorrect.">
            <a:extLst>
              <a:ext uri="{FF2B5EF4-FFF2-40B4-BE49-F238E27FC236}">
                <a16:creationId xmlns:a16="http://schemas.microsoft.com/office/drawing/2014/main" id="{0A1C7DF0-7DF5-1149-851C-F475DA7987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3" y="2757265"/>
            <a:ext cx="12192000" cy="3629470"/>
          </a:xfrm>
          <a:prstGeom prst="rect">
            <a:avLst/>
          </a:prstGeom>
        </p:spPr>
      </p:pic>
      <p:sp>
        <p:nvSpPr>
          <p:cNvPr id="4" name="Rectangle 3">
            <a:extLst>
              <a:ext uri="{FF2B5EF4-FFF2-40B4-BE49-F238E27FC236}">
                <a16:creationId xmlns:a16="http://schemas.microsoft.com/office/drawing/2014/main" id="{0EC4E0FF-92BA-B98D-A282-B935EC7B4E66}"/>
              </a:ext>
            </a:extLst>
          </p:cNvPr>
          <p:cNvSpPr/>
          <p:nvPr/>
        </p:nvSpPr>
        <p:spPr>
          <a:xfrm>
            <a:off x="1280160" y="5843016"/>
            <a:ext cx="1490472" cy="2103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55ACF23-8683-59AC-4D06-48389384F619}"/>
              </a:ext>
            </a:extLst>
          </p:cNvPr>
          <p:cNvSpPr/>
          <p:nvPr/>
        </p:nvSpPr>
        <p:spPr>
          <a:xfrm>
            <a:off x="4343400" y="5843016"/>
            <a:ext cx="1490472" cy="2103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BC2F2B0-9DC4-80DE-D0D0-7D5FCBC762D6}"/>
              </a:ext>
            </a:extLst>
          </p:cNvPr>
          <p:cNvSpPr/>
          <p:nvPr/>
        </p:nvSpPr>
        <p:spPr>
          <a:xfrm>
            <a:off x="7379208" y="5843016"/>
            <a:ext cx="1554480" cy="2103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AF37D7B-EA0C-A61C-47B4-6A0A4204E650}"/>
              </a:ext>
            </a:extLst>
          </p:cNvPr>
          <p:cNvSpPr/>
          <p:nvPr/>
        </p:nvSpPr>
        <p:spPr>
          <a:xfrm>
            <a:off x="10451592" y="5843016"/>
            <a:ext cx="1426464" cy="2103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83999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b2b868c-a721-4dd4-9767-58356f810862" xsi:nil="true"/>
    <_activity xmlns="1b2b868c-a721-4dd4-9767-58356f81086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7286E170612B44BDF123C9487ED516" ma:contentTypeVersion="15" ma:contentTypeDescription="Create a new document." ma:contentTypeScope="" ma:versionID="d825f13ca59a3c11be896c9e709dc8a5">
  <xsd:schema xmlns:xsd="http://www.w3.org/2001/XMLSchema" xmlns:xs="http://www.w3.org/2001/XMLSchema" xmlns:p="http://schemas.microsoft.com/office/2006/metadata/properties" xmlns:ns3="1b2b868c-a721-4dd4-9767-58356f810862" targetNamespace="http://schemas.microsoft.com/office/2006/metadata/properties" ma:root="true" ma:fieldsID="27e7532a9365d051493be136af405224" ns3:_="">
    <xsd:import namespace="1b2b868c-a721-4dd4-9767-58356f810862"/>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Location" minOccurs="0"/>
                <xsd:element ref="ns3:MediaServiceAutoKeyPoints" minOccurs="0"/>
                <xsd:element ref="ns3:MediaServiceKeyPoints" minOccurs="0"/>
                <xsd:element ref="ns3:MediaLengthInSeconds" minOccurs="0"/>
                <xsd:element ref="ns3:MediaServiceObjectDetectorVersions" minOccurs="0"/>
                <xsd:element ref="ns3:MediaServiceSystemTags" minOccurs="0"/>
                <xsd:element ref="ns3:MediaServiceSearchProperties"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2b868c-a721-4dd4-9767-58356f81086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18" nillable="true" ma:displayName="Length (seconds)" ma:internalName="MediaLengthInSeconds" ma:readOnly="true">
      <xsd:simpleType>
        <xsd:restriction base="dms:Unknown"/>
      </xsd:simpleType>
    </xsd:element>
    <xsd:element name="MediaServiceObjectDetectorVersions" ma:index="19" nillable="true" ma:displayName="MediaServiceObjectDetectorVersions" ma:description="" ma:hidden="true" ma:indexed="true" ma:internalName="MediaServiceObjectDetectorVersions" ma:readOnly="true">
      <xsd:simpleType>
        <xsd:restriction base="dms:Text"/>
      </xsd:simpleType>
    </xsd:element>
    <xsd:element name="MediaServiceSystemTags" ma:index="20" nillable="true" ma:displayName="MediaServiceSystemTags" ma:hidden="true" ma:internalName="MediaServiceSystemTags" ma:readOnly="true">
      <xsd:simpleType>
        <xsd:restriction base="dms:Note"/>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_activity" ma:index="22"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85C2645A-E767-4D7E-984D-234E531E4556}">
  <ds:schemaRefs>
    <ds:schemaRef ds:uri="http://purl.org/dc/elements/1.1/"/>
    <ds:schemaRef ds:uri="http://schemas.microsoft.com/office/2006/documentManagement/types"/>
    <ds:schemaRef ds:uri="http://schemas.microsoft.com/office/infopath/2007/PartnerControls"/>
    <ds:schemaRef ds:uri="http://purl.org/dc/terms/"/>
    <ds:schemaRef ds:uri="http://schemas.openxmlformats.org/package/2006/metadata/core-properties"/>
    <ds:schemaRef ds:uri="http://purl.org/dc/dcmitype/"/>
    <ds:schemaRef ds:uri="1b2b868c-a721-4dd4-9767-58356f810862"/>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09023C56-81A9-41F7-A5C0-C448D0A221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b2b868c-a721-4dd4-9767-58356f81086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{30986A61-C706-480E-91E8-BF263A48B949}tf55661986_win32</Template>
  <TotalTime>584</TotalTime>
  <Words>600</Words>
  <Application>Microsoft Office PowerPoint</Application>
  <PresentationFormat>Widescreen</PresentationFormat>
  <Paragraphs>41</Paragraphs>
  <Slides>8</Slides>
  <Notes>4</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5" baseType="lpstr">
      <vt:lpstr>Aptos</vt:lpstr>
      <vt:lpstr>Arial</vt:lpstr>
      <vt:lpstr>Calibri</vt:lpstr>
      <vt:lpstr>Calibri Light</vt:lpstr>
      <vt:lpstr>Wingdings</vt:lpstr>
      <vt:lpstr>Custom</vt:lpstr>
      <vt:lpstr>Acrobat Document</vt:lpstr>
      <vt:lpstr>Eugene Police Flock</vt:lpstr>
      <vt:lpstr>AGENDA</vt:lpstr>
      <vt:lpstr>FLOCK camera's</vt:lpstr>
      <vt:lpstr>Flock Search VIdeo</vt:lpstr>
      <vt:lpstr>How to use the Search Option</vt:lpstr>
      <vt:lpstr>Case Study – Robbery 1</vt:lpstr>
      <vt:lpstr>Case Study – Robbery 1</vt:lpstr>
      <vt:lpstr>Practical Use example</vt:lpstr>
    </vt:vector>
  </TitlesOfParts>
  <Company>City of Eugene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DEWITT Derek A</dc:creator>
  <cp:lastModifiedBy>Seth May</cp:lastModifiedBy>
  <cp:revision>7</cp:revision>
  <dcterms:created xsi:type="dcterms:W3CDTF">2025-05-01T16:35:53Z</dcterms:created>
  <dcterms:modified xsi:type="dcterms:W3CDTF">2025-09-30T20:18:39Z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0x010100997286E170612B44BDF123C9487ED516</vt:lpwstr>
  </property>
  <property fmtid="{D5CDD505-2E9C-101B-9397-08002B2CF9AE}" pid="3" name="MediaServiceImageTags">
    <vt:lpwstr/>
  </property>
</Properties>
</file>

<file path=docProps/thumbnail.jpeg>
</file>